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0" r:id="rId3"/>
    <p:sldId id="259" r:id="rId4"/>
    <p:sldId id="258" r:id="rId5"/>
    <p:sldId id="263" r:id="rId6"/>
    <p:sldId id="262" r:id="rId7"/>
    <p:sldId id="261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DBE49-DE75-4486-933A-91599A184596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8BC5F-B564-4A90-91BE-4F8DC3D2C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2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is curriculum based important?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8BC5F-B564-4A90-91BE-4F8DC3D2C5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Classical Nashville, </a:t>
            </a:r>
            <a:r>
              <a:rPr lang="en-US" dirty="0" err="1" smtClean="0"/>
              <a:t>vegas</a:t>
            </a:r>
            <a:r>
              <a:rPr lang="en-US" dirty="0" smtClean="0"/>
              <a:t> and</a:t>
            </a:r>
            <a:r>
              <a:rPr lang="en-US" baseline="0" dirty="0" smtClean="0"/>
              <a:t> forum/</a:t>
            </a:r>
            <a:r>
              <a:rPr lang="en-US" baseline="0" dirty="0" err="1" smtClean="0"/>
              <a:t>luxor</a:t>
            </a:r>
            <a:r>
              <a:rPr lang="en-US" baseline="0" dirty="0" smtClean="0"/>
              <a:t>/</a:t>
            </a:r>
            <a:r>
              <a:rPr lang="en-US" baseline="0" dirty="0" err="1" smtClean="0"/>
              <a:t>caesar’s</a:t>
            </a:r>
            <a:r>
              <a:rPr lang="en-US" baseline="0" dirty="0" smtClean="0"/>
              <a:t> palace for discussion – Who has been to </a:t>
            </a:r>
            <a:r>
              <a:rPr lang="en-US" baseline="0" dirty="0" err="1" smtClean="0"/>
              <a:t>vegas</a:t>
            </a:r>
            <a:r>
              <a:rPr lang="en-US" baseline="0" dirty="0" smtClean="0"/>
              <a:t>?</a:t>
            </a:r>
          </a:p>
          <a:p>
            <a:r>
              <a:rPr lang="en-US" baseline="0" dirty="0" smtClean="0"/>
              <a:t>Are these things just silly or could they have a purpose/reason?</a:t>
            </a:r>
          </a:p>
          <a:p>
            <a:r>
              <a:rPr lang="en-US" dirty="0" smtClean="0"/>
              <a:t>Plug the blog here</a:t>
            </a:r>
            <a:r>
              <a:rPr lang="en-US" baseline="0" dirty="0" smtClean="0"/>
              <a:t> – use a clip from history teachers if have time??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8BC5F-B564-4A90-91BE-4F8DC3D2C5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81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814929-7C63-4918-90A8-72941A0EE28C}" type="datetimeFigureOut">
              <a:rPr lang="en-US" smtClean="0"/>
              <a:t>4/26/2011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6E65A6-E88E-4119-9C1A-95BF8897511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historyteachers#p/u/22/Jz3d5x-MUT4" TargetMode="External"/><Relationship Id="rId2" Type="http://schemas.openxmlformats.org/officeDocument/2006/relationships/hyperlink" Target="http://www.youtube.com/user/historyteachers#p/u/18/pdTigtNMmD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www.youtube.com/watch?v=me4E5wDCK2Q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mailto:mks2x@mtmailmts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Classical and Public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105400"/>
            <a:ext cx="7854696" cy="1447800"/>
          </a:xfrm>
        </p:spPr>
        <p:txBody>
          <a:bodyPr/>
          <a:lstStyle/>
          <a:p>
            <a:r>
              <a:rPr lang="en-US" dirty="0" smtClean="0"/>
              <a:t>A Presentation for HIST 4410 </a:t>
            </a:r>
          </a:p>
          <a:p>
            <a:r>
              <a:rPr lang="en-US" dirty="0" smtClean="0"/>
              <a:t>By Katie Stringer</a:t>
            </a:r>
            <a:endParaRPr lang="en-US" dirty="0"/>
          </a:p>
        </p:txBody>
      </p:sp>
      <p:pic>
        <p:nvPicPr>
          <p:cNvPr id="1026" name="Picture 2" descr="C:\Users\owner\Desktop\lessontitlep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10527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44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Purpose of this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828800"/>
            <a:ext cx="34290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Curriculum based-project</a:t>
            </a:r>
          </a:p>
          <a:p>
            <a:endParaRPr lang="en-US" dirty="0" smtClean="0"/>
          </a:p>
          <a:p>
            <a:r>
              <a:rPr lang="en-US" dirty="0" smtClean="0"/>
              <a:t>To give teachers something fun and creative to present that they don’t have to plan by themselves</a:t>
            </a:r>
          </a:p>
          <a:p>
            <a:endParaRPr lang="en-US" dirty="0" smtClean="0"/>
          </a:p>
          <a:p>
            <a:r>
              <a:rPr lang="en-US" dirty="0" smtClean="0"/>
              <a:t>To inspire students to learn more about Classical and/or ancient history</a:t>
            </a:r>
          </a:p>
          <a:p>
            <a:endParaRPr lang="en-US" dirty="0"/>
          </a:p>
        </p:txBody>
      </p:sp>
      <p:pic>
        <p:nvPicPr>
          <p:cNvPr id="3074" name="Picture 2" descr="C:\Users\owner\Desktop\to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390525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7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 lesson plan for 6</a:t>
            </a:r>
            <a:r>
              <a:rPr lang="en-US" sz="4400" baseline="30000" dirty="0" smtClean="0"/>
              <a:t>th</a:t>
            </a:r>
            <a:r>
              <a:rPr lang="en-US" sz="4400" dirty="0" smtClean="0"/>
              <a:t> grade teachers…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53035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Includes TN State Curriculum Standards</a:t>
            </a:r>
          </a:p>
          <a:p>
            <a:r>
              <a:rPr lang="en-US" dirty="0" smtClean="0"/>
              <a:t>Background information for </a:t>
            </a:r>
            <a:r>
              <a:rPr lang="en-US" smtClean="0"/>
              <a:t>the teacher</a:t>
            </a:r>
            <a:endParaRPr lang="en-US" dirty="0" smtClean="0"/>
          </a:p>
          <a:p>
            <a:r>
              <a:rPr lang="en-US" dirty="0" smtClean="0"/>
              <a:t>Easy to follow, step-by-step instructions for the teacher</a:t>
            </a:r>
          </a:p>
          <a:p>
            <a:r>
              <a:rPr lang="en-US" dirty="0" smtClean="0"/>
              <a:t>Primary source images from museum websites</a:t>
            </a:r>
          </a:p>
          <a:p>
            <a:r>
              <a:rPr lang="en-US" dirty="0" smtClean="0"/>
              <a:t>More sources for the teacher and/or students</a:t>
            </a:r>
          </a:p>
          <a:p>
            <a:r>
              <a:rPr lang="en-US" dirty="0" smtClean="0"/>
              <a:t>Extension activities for interested students or extended class periods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owner\Desktop\lessonimag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647" y="1447800"/>
            <a:ext cx="3816178" cy="4943475"/>
          </a:xfrm>
          <a:prstGeom prst="rect">
            <a:avLst/>
          </a:prstGeom>
          <a:noFill/>
          <a:ln>
            <a:solidFill>
              <a:schemeClr val="accent1">
                <a:alpha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6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9327"/>
            <a:ext cx="8229600" cy="1143000"/>
          </a:xfrm>
        </p:spPr>
        <p:txBody>
          <a:bodyPr/>
          <a:lstStyle/>
          <a:p>
            <a:r>
              <a:rPr lang="en-US" dirty="0" smtClean="0"/>
              <a:t>Let’s try this program out…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302327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** You will not get the full experience that students who use the entire lesson plan will, because their teachers have 2 50-minute class periods to cover what we will really quickly go over. Sorry! **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100" name="Picture 4" descr="C:\Users\owner\Desktop\procedur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3048000" cy="392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owner\Desktop\backgroundinf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21590"/>
            <a:ext cx="3228975" cy="401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2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owner\Desktop\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10584" y="-996729"/>
            <a:ext cx="7192106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2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Worksheet 1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5740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Divide into 9 groups (2 or 3 students per group)</a:t>
            </a:r>
          </a:p>
          <a:p>
            <a:r>
              <a:rPr lang="en-US" dirty="0" smtClean="0"/>
              <a:t>Each group gets a photo of the primary source and a worksheet. </a:t>
            </a:r>
          </a:p>
          <a:p>
            <a:r>
              <a:rPr lang="en-US" dirty="0" smtClean="0"/>
              <a:t>Fill out the worksheet.</a:t>
            </a:r>
          </a:p>
          <a:p>
            <a:endParaRPr lang="en-US" dirty="0" smtClean="0"/>
          </a:p>
          <a:p>
            <a:r>
              <a:rPr lang="en-US" dirty="0" err="1" smtClean="0"/>
              <a:t>Discussion:Fun</a:t>
            </a:r>
            <a:r>
              <a:rPr lang="en-US" dirty="0" smtClean="0"/>
              <a:t> or not?</a:t>
            </a:r>
          </a:p>
          <a:p>
            <a:pPr lvl="1"/>
            <a:r>
              <a:rPr lang="en-US" dirty="0" smtClean="0"/>
              <a:t>Difficult or easy?</a:t>
            </a:r>
          </a:p>
          <a:p>
            <a:pPr lvl="1"/>
            <a:r>
              <a:rPr lang="en-US" dirty="0" smtClean="0"/>
              <a:t>Did you learn anything?</a:t>
            </a:r>
          </a:p>
          <a:p>
            <a:pPr lvl="1"/>
            <a:endParaRPr lang="en-US" dirty="0"/>
          </a:p>
        </p:txBody>
      </p:sp>
      <p:pic>
        <p:nvPicPr>
          <p:cNvPr id="5" name="Picture 2" descr="C:\Users\owner\Desktop\workshe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00400"/>
            <a:ext cx="3121602" cy="38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32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663" y="381000"/>
            <a:ext cx="8229600" cy="1143000"/>
          </a:xfrm>
        </p:spPr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295400"/>
            <a:ext cx="4800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Discuss your picture and the answers on your worksheet with your classmates</a:t>
            </a:r>
          </a:p>
          <a:p>
            <a:endParaRPr lang="en-US" dirty="0"/>
          </a:p>
          <a:p>
            <a:r>
              <a:rPr lang="en-US" dirty="0" smtClean="0"/>
              <a:t>Do Worksheet Part 2</a:t>
            </a:r>
          </a:p>
          <a:p>
            <a:endParaRPr lang="en-US" dirty="0"/>
          </a:p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Fun or not?</a:t>
            </a:r>
          </a:p>
          <a:p>
            <a:pPr lvl="1"/>
            <a:r>
              <a:rPr lang="en-US" dirty="0"/>
              <a:t>Difficult or easy?</a:t>
            </a:r>
          </a:p>
          <a:p>
            <a:pPr lvl="1"/>
            <a:r>
              <a:rPr lang="en-US" dirty="0"/>
              <a:t>Did you learn anything?</a:t>
            </a:r>
          </a:p>
          <a:p>
            <a:endParaRPr lang="en-US" dirty="0"/>
          </a:p>
        </p:txBody>
      </p:sp>
      <p:pic>
        <p:nvPicPr>
          <p:cNvPr id="5122" name="Picture 2" descr="C:\Users\owner\Desktop\wksht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19" y="1905000"/>
            <a:ext cx="3463724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3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More information…</a:t>
            </a:r>
            <a:endParaRPr lang="en-US" dirty="0"/>
          </a:p>
        </p:txBody>
      </p:sp>
      <p:pic>
        <p:nvPicPr>
          <p:cNvPr id="6146" name="Picture 2" descr="C:\Users\owner\Desktop\sourc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8527"/>
            <a:ext cx="386715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owner\Desktop\extes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166799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47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Any elementary or secondary education majors?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1953"/>
            <a:ext cx="8229600" cy="4389120"/>
          </a:xfrm>
        </p:spPr>
        <p:txBody>
          <a:bodyPr/>
          <a:lstStyle/>
          <a:p>
            <a:r>
              <a:rPr lang="en-US" dirty="0" smtClean="0"/>
              <a:t>If you are an education major, would you use this program in the classroom?</a:t>
            </a:r>
          </a:p>
          <a:p>
            <a:endParaRPr lang="en-US" dirty="0"/>
          </a:p>
          <a:p>
            <a:r>
              <a:rPr lang="en-US" dirty="0" smtClean="0"/>
              <a:t>As a 6</a:t>
            </a:r>
            <a:r>
              <a:rPr lang="en-US" baseline="30000" dirty="0" smtClean="0"/>
              <a:t>th</a:t>
            </a:r>
            <a:r>
              <a:rPr lang="en-US" dirty="0" smtClean="0"/>
              <a:t> grade student, how would you feel about this lesson plan? Fun? Boring? Lame? Exciting?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64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is this related to public history?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 smtClean="0"/>
              <a:t>Discussion!</a:t>
            </a:r>
          </a:p>
          <a:p>
            <a:endParaRPr lang="en-US" dirty="0"/>
          </a:p>
          <a:p>
            <a:r>
              <a:rPr lang="en-US" dirty="0" smtClean="0"/>
              <a:t>What is public history?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/>
              <a:t>Do you think Public history is applicable to the </a:t>
            </a:r>
            <a:r>
              <a:rPr lang="en-US" dirty="0" smtClean="0"/>
              <a:t>ancient or classical </a:t>
            </a:r>
            <a:r>
              <a:rPr lang="en-US" dirty="0"/>
              <a:t>world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some ways that we have learned in this class that the public uses (or abuses?) history?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1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If we have time…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90800"/>
            <a:ext cx="3569521" cy="52273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You choose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Beatles</a:t>
            </a:r>
            <a:r>
              <a:rPr lang="en-US" dirty="0" smtClean="0"/>
              <a:t> (Odyssey</a:t>
            </a:r>
            <a:r>
              <a:rPr lang="en-US" dirty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Or</a:t>
            </a:r>
          </a:p>
          <a:p>
            <a:r>
              <a:rPr lang="en-US" dirty="0" smtClean="0">
                <a:hlinkClick r:id="rId3"/>
              </a:rPr>
              <a:t>Radiohead</a:t>
            </a:r>
            <a:r>
              <a:rPr lang="en-US" dirty="0" smtClean="0"/>
              <a:t> (Minoans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Or</a:t>
            </a:r>
          </a:p>
          <a:p>
            <a:r>
              <a:rPr lang="en-US" dirty="0" smtClean="0">
                <a:hlinkClick r:id="rId4"/>
              </a:rPr>
              <a:t>Mambo #5 </a:t>
            </a:r>
            <a:r>
              <a:rPr lang="en-US" dirty="0" smtClean="0"/>
              <a:t>(Rome)</a:t>
            </a:r>
            <a:endParaRPr lang="en-US" dirty="0" smtClean="0"/>
          </a:p>
          <a:p>
            <a:r>
              <a:rPr lang="en-US" dirty="0" smtClean="0"/>
              <a:t>Discussion:</a:t>
            </a:r>
            <a:endParaRPr lang="en-US" dirty="0"/>
          </a:p>
          <a:p>
            <a:r>
              <a:rPr lang="en-US" dirty="0" smtClean="0"/>
              <a:t>Negatives? Positives?</a:t>
            </a:r>
            <a:endParaRPr lang="en-US" dirty="0"/>
          </a:p>
        </p:txBody>
      </p:sp>
      <p:pic>
        <p:nvPicPr>
          <p:cNvPr id="8194" name="Picture 2" descr="C:\Users\owner\Desktop\youtub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1800"/>
            <a:ext cx="4595738" cy="28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1447800"/>
            <a:ext cx="8763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… A pretty funny example of public history/creative curriculum at work – great use of pop culture!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8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6253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If you are interested in learning more about Public History…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828800"/>
            <a:ext cx="4199357" cy="46939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Email me (</a:t>
            </a:r>
            <a:r>
              <a:rPr lang="en-US" sz="2400" dirty="0" smtClean="0">
                <a:hlinkClick r:id="rId2"/>
              </a:rPr>
              <a:t>mks2x@mtmailmtsu.edu</a:t>
            </a:r>
            <a:r>
              <a:rPr lang="en-US" sz="2400" dirty="0" smtClean="0"/>
              <a:t>)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OR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Check out my blog at </a:t>
            </a:r>
          </a:p>
          <a:p>
            <a:pPr marL="0" indent="0">
              <a:buNone/>
            </a:pPr>
            <a:r>
              <a:rPr lang="en-US" sz="2000" dirty="0" smtClean="0"/>
              <a:t>http://katiestringer.wordpress.com</a:t>
            </a:r>
          </a:p>
          <a:p>
            <a:endParaRPr lang="en-US" dirty="0"/>
          </a:p>
        </p:txBody>
      </p:sp>
      <p:pic>
        <p:nvPicPr>
          <p:cNvPr id="7170" name="Picture 2" descr="C:\Users\owner\Desktop\blo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757" y="1600200"/>
            <a:ext cx="4595682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882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</TotalTime>
  <Words>434</Words>
  <Application>Microsoft Office PowerPoint</Application>
  <PresentationFormat>On-screen Show (4:3)</PresentationFormat>
  <Paragraphs>70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Classical and Public History</vt:lpstr>
      <vt:lpstr>Purpose of this project</vt:lpstr>
      <vt:lpstr>A lesson plan for 6th grade teachers…</vt:lpstr>
      <vt:lpstr>Let’s try this program out…</vt:lpstr>
      <vt:lpstr>PowerPoint Presentation</vt:lpstr>
      <vt:lpstr>Worksheet 1</vt:lpstr>
      <vt:lpstr>Part Two</vt:lpstr>
      <vt:lpstr>More information…</vt:lpstr>
      <vt:lpstr>Any elementary or secondary education majors?</vt:lpstr>
      <vt:lpstr>How is this related to public history?</vt:lpstr>
      <vt:lpstr>If we have time… </vt:lpstr>
      <vt:lpstr>If you are interested in learning more about Public History…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and Public History</dc:title>
  <dc:creator>owner</dc:creator>
  <cp:lastModifiedBy>owner</cp:lastModifiedBy>
  <cp:revision>10</cp:revision>
  <cp:lastPrinted>2011-04-26T20:01:15Z</cp:lastPrinted>
  <dcterms:created xsi:type="dcterms:W3CDTF">2011-04-26T00:06:37Z</dcterms:created>
  <dcterms:modified xsi:type="dcterms:W3CDTF">2011-04-26T20:01:27Z</dcterms:modified>
</cp:coreProperties>
</file>